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1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89E3-66D7-4D29-95B7-C8CFAD88694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54416-C7D4-4926-A5C1-908EA92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sidea.bi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Send SMS through Excel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Dashboard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1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 Download and Click on Excel Plugin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5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Download File and Click on </a:t>
            </a:r>
            <a:r>
              <a:rPr lang="en-US" dirty="0" err="1" smtClean="0"/>
              <a:t>ExcelAddin</a:t>
            </a:r>
            <a:r>
              <a:rPr lang="en-US" dirty="0" smtClean="0"/>
              <a:t> File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153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ExcelAddin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153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Close button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9759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3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Open Excel and Fill Your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Click on Send SMS Tab and Click on Login Button for Login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Mobile Number and Password and website name-smsidea.co.in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00200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Send Text Message Button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3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Type Hello Mr. then Select Column Which contain Name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2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Below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http://www.smsidea.biz/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 Enter And Select Column Which Contain Message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39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Then Select Start and End Row for selecting number of persons for sending Message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Mobile Number Column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1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Preview Button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 Click on Send SMS Button and Message sent or not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free Signup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the form and click on create my account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2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Mobile Message for Username and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your Mobile Number and Password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9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 Code for Mobile Number Verification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Verification Code and Click on Verify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1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0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164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Send SMS through Excel</vt:lpstr>
      <vt:lpstr>Open Below Link</vt:lpstr>
      <vt:lpstr>Click on free Signup</vt:lpstr>
      <vt:lpstr>Fill the form and click on create my account</vt:lpstr>
      <vt:lpstr>PowerPoint Presentation</vt:lpstr>
      <vt:lpstr>Check your Mobile Message for Username and Password</vt:lpstr>
      <vt:lpstr>Enter your Mobile Number and Password</vt:lpstr>
      <vt:lpstr>Send Code for Mobile Number Verification</vt:lpstr>
      <vt:lpstr>Enter Verification Code and Click on Verify</vt:lpstr>
      <vt:lpstr>Click on Dashboard</vt:lpstr>
      <vt:lpstr>Expand Download and Click on Excel Plugin</vt:lpstr>
      <vt:lpstr>Extract Download File and Click on ExcelAddin File</vt:lpstr>
      <vt:lpstr>Install ExcelAddin</vt:lpstr>
      <vt:lpstr>Click on Close button</vt:lpstr>
      <vt:lpstr>Now Open Excel and Fill Your Data</vt:lpstr>
      <vt:lpstr>Now Click on Send SMS Tab and Click on Login Button for Login</vt:lpstr>
      <vt:lpstr>Enter Mobile Number and Password and website name-smsidea.co.in</vt:lpstr>
      <vt:lpstr>Click on Send Text Message Button</vt:lpstr>
      <vt:lpstr>Now Type Hello Mr. then Select Column Which contain Name</vt:lpstr>
      <vt:lpstr>Press Enter And Select Column Which Contain Message</vt:lpstr>
      <vt:lpstr>Then Select Start and End Row for selecting number of persons for sending Message</vt:lpstr>
      <vt:lpstr>Select Mobile Number Column</vt:lpstr>
      <vt:lpstr>Click on Preview Button</vt:lpstr>
      <vt:lpstr>Finally Click on Send SMS Button and Message sent or not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 SMS through Excel</dc:title>
  <dc:creator>LENOVO</dc:creator>
  <cp:lastModifiedBy>LENOVO</cp:lastModifiedBy>
  <cp:revision>16</cp:revision>
  <dcterms:created xsi:type="dcterms:W3CDTF">2018-01-21T12:16:16Z</dcterms:created>
  <dcterms:modified xsi:type="dcterms:W3CDTF">2018-01-22T10:04:32Z</dcterms:modified>
</cp:coreProperties>
</file>